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6" r:id="rId3"/>
    <p:sldId id="265" r:id="rId4"/>
    <p:sldId id="266" r:id="rId5"/>
    <p:sldId id="267" r:id="rId6"/>
    <p:sldId id="257" r:id="rId7"/>
    <p:sldId id="268" r:id="rId8"/>
    <p:sldId id="258" r:id="rId9"/>
    <p:sldId id="259" r:id="rId10"/>
    <p:sldId id="269" r:id="rId11"/>
    <p:sldId id="260" r:id="rId12"/>
    <p:sldId id="271" r:id="rId13"/>
    <p:sldId id="270" r:id="rId14"/>
    <p:sldId id="273" r:id="rId15"/>
    <p:sldId id="272" r:id="rId16"/>
    <p:sldId id="275" r:id="rId17"/>
    <p:sldId id="262" r:id="rId18"/>
    <p:sldId id="276" r:id="rId19"/>
    <p:sldId id="277" r:id="rId20"/>
    <p:sldId id="280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09"/>
  </p:normalViewPr>
  <p:slideViewPr>
    <p:cSldViewPr snapToGrid="0">
      <p:cViewPr>
        <p:scale>
          <a:sx n="75" d="100"/>
          <a:sy n="75" d="100"/>
        </p:scale>
        <p:origin x="1864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52740-821E-5B9D-8940-A5CAC6982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1AFB2-A0AB-08B6-C164-085A491DC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250A9-101A-E12D-F288-FFD167F8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059BC-F8EC-7545-984C-F8F1B84F6F2E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C4137-A6A0-3938-630D-176E3B53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2739D-F585-2FD8-C8BE-B6086FCF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1686-1DD2-D746-ACF9-8F12FAEC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91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3828-70E2-91DD-BA20-7055BEF3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707D89-44F7-AA15-47D3-14C9EED9F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A48A2-B46F-4833-00ED-1804A9AC2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059BC-F8EC-7545-984C-F8F1B84F6F2E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165BC-E79A-C2A4-D52D-1DD7FF74F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0F98C-05C4-C336-24B8-3F1F437EE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1686-1DD2-D746-ACF9-8F12FAEC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0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FD38F8-3C23-52EA-B1D7-F3BAEDC79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6ECF5-1691-F7CD-E742-DCF6ABB4A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D0644-357D-71F6-38CC-BC31FD7A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059BC-F8EC-7545-984C-F8F1B84F6F2E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F53D4-6A66-01D2-5DC8-28F876955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05D8D-6226-0D8C-6E8E-9CF775B2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1686-1DD2-D746-ACF9-8F12FAEC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1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201C-8B72-86C7-0927-FD059355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5A1A7-3015-22B5-7563-3C0AE956A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65040-E961-AF51-7945-61E37040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059BC-F8EC-7545-984C-F8F1B84F6F2E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07E44-CC26-EC85-BEF0-DF686326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119F0-E22C-42FE-96F2-3250F435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1686-1DD2-D746-ACF9-8F12FAEC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6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081D2-4DDD-8826-9B12-2794C5CA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FEF71-45F2-0125-F922-55DFEEBD3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181EB-399D-945D-CF61-DDAC4791B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059BC-F8EC-7545-984C-F8F1B84F6F2E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C3A69-9A7D-D836-2A27-E01EA3868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153EF-03B6-A0D5-E883-84AA39F4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1686-1DD2-D746-ACF9-8F12FAEC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7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5BFB3-0D99-6CF6-142C-BC1CEB5D4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9DC9C-4599-152A-BBDF-C8A08DC46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21564-7923-103F-68F7-548091A27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72D42-5683-DEAF-4009-7EC4752F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059BC-F8EC-7545-984C-F8F1B84F6F2E}" type="datetimeFigureOut">
              <a:rPr lang="en-US" smtClean="0"/>
              <a:t>6/19/24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73292-22C0-E67D-0010-DE927356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65DD1-6165-75F9-8F74-2E57ADCC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1686-1DD2-D746-ACF9-8F12FAEC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0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42DE4-F22F-259B-D730-83E71FFE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B01AD-FA05-CA8A-6EA6-75C11865B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2F834-39A1-D9A6-8902-BA53B6E94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A6FF7-9D4D-50FF-E5A6-60B0947181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06F95-A625-CD6A-04B1-4C3EF75CB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B0E54-AD90-BF61-DDE7-01721FBE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059BC-F8EC-7545-984C-F8F1B84F6F2E}" type="datetimeFigureOut">
              <a:rPr lang="en-US" smtClean="0"/>
              <a:t>6/19/24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82567F-9090-4778-092D-600F76E3D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054C1A-69A6-8975-BEFB-D3143E82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1686-1DD2-D746-ACF9-8F12FAEC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3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A758E-8C08-FC14-B140-4A369BBB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053776-6222-53F1-B2D0-7D8AA759E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059BC-F8EC-7545-984C-F8F1B84F6F2E}" type="datetimeFigureOut">
              <a:rPr lang="en-US" smtClean="0"/>
              <a:t>6/19/24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A6E5E-281C-C4C3-945A-05188526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34B9-FFC2-9B6F-70DC-82E449A4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1686-1DD2-D746-ACF9-8F12FAEC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D5EC9-A632-24A1-7D6E-030F23A4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059BC-F8EC-7545-984C-F8F1B84F6F2E}" type="datetimeFigureOut">
              <a:rPr lang="en-US" smtClean="0"/>
              <a:t>6/19/24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3E3962-B93D-A4C9-80BB-22BFF788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13CC7-21B1-5E84-AB37-A98B039B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1686-1DD2-D746-ACF9-8F12FAEC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8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ED1D-51B9-4A0E-1001-4956D1CB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11AEC-BAFB-8A36-4626-1B43B19E9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41D02-5E8C-7682-8402-3F3A07B4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FE543-611C-DE79-7C47-4C4177A0C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059BC-F8EC-7545-984C-F8F1B84F6F2E}" type="datetimeFigureOut">
              <a:rPr lang="en-US" smtClean="0"/>
              <a:t>6/19/24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56F69-1639-F42E-3596-72CEE784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D2ED8-04B6-1909-0CE1-88F750F9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1686-1DD2-D746-ACF9-8F12FAEC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6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C66F-419C-C853-7D28-DAA87C774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5F116C-99DA-CD44-5631-D014ECC48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A6996-C823-FA0D-71DB-A4C4DEE74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A95CC-4E33-DC93-2CAC-92BE68BB5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059BC-F8EC-7545-984C-F8F1B84F6F2E}" type="datetimeFigureOut">
              <a:rPr lang="en-US" smtClean="0"/>
              <a:t>6/19/24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0BF34-0765-E128-D584-1F45A49A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90CF0-498D-B2FD-5E07-B4753336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1686-1DD2-D746-ACF9-8F12FAEC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7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F5114-7EC8-53A5-4D3F-07604AF6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3471C-8C65-6EFF-E591-194D886E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321C9-9C50-CE4C-5821-79205C65B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059BC-F8EC-7545-984C-F8F1B84F6F2E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51A7F-61C2-822B-1D17-CAF83B18B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01911-16A5-85A5-4FDA-D471E18E0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E1686-1DD2-D746-ACF9-8F12FAEC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50710-4164-F44B-B156-04B4FA0B2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051" y="5260694"/>
            <a:ext cx="3629654" cy="1152038"/>
          </a:xfrm>
        </p:spPr>
        <p:txBody>
          <a:bodyPr>
            <a:normAutofit/>
          </a:bodyPr>
          <a:lstStyle/>
          <a:p>
            <a:r>
              <a:rPr lang="en-US" sz="2400" dirty="0"/>
              <a:t>Bob Recker</a:t>
            </a:r>
            <a:br>
              <a:rPr lang="en-US" sz="2400" dirty="0"/>
            </a:br>
            <a:r>
              <a:rPr lang="en-US" sz="2400" dirty="0"/>
              <a:t>Deb Bartels</a:t>
            </a:r>
            <a:br>
              <a:rPr lang="en-US" sz="2400" dirty="0"/>
            </a:br>
            <a:r>
              <a:rPr lang="en-US" sz="2400" dirty="0"/>
              <a:t>19 June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9A053-5A1E-894E-A57D-C6795E7C5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380891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Cedar Valley Cyclists</a:t>
            </a:r>
          </a:p>
          <a:p>
            <a:r>
              <a:rPr lang="en-US" sz="3600" dirty="0"/>
              <a:t>2024 RAGBRAI LI CHARTER</a:t>
            </a:r>
          </a:p>
          <a:p>
            <a:r>
              <a:rPr lang="en-US" sz="3600" dirty="0"/>
              <a:t>CVC Campsite Location and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C0D7C-EAEA-AE82-68FC-5B3FC98E6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51" y="692865"/>
            <a:ext cx="4506649" cy="2178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5936DC-E476-93AD-A4BA-307FD35F29E4}"/>
              </a:ext>
            </a:extLst>
          </p:cNvPr>
          <p:cNvSpPr txBox="1"/>
          <p:nvPr/>
        </p:nvSpPr>
        <p:spPr>
          <a:xfrm>
            <a:off x="1828800" y="1597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586F8FC1-F1D9-2D08-729C-9B2564DDD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44" y="7250"/>
            <a:ext cx="4732254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76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99" y="112871"/>
            <a:ext cx="7286867" cy="94116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Atlantic: Monday, 22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17699" y="2179859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41.398435</a:t>
            </a:r>
          </a:p>
          <a:p>
            <a:r>
              <a:rPr lang="en-US" dirty="0"/>
              <a:t>Lon -95.006273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17699" y="1054032"/>
            <a:ext cx="287367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Address:</a:t>
            </a:r>
          </a:p>
          <a:p>
            <a:r>
              <a:rPr lang="en-US" dirty="0"/>
              <a:t>1100 Lynn St, Atlantic, IA</a:t>
            </a:r>
          </a:p>
        </p:txBody>
      </p:sp>
      <p:pic>
        <p:nvPicPr>
          <p:cNvPr id="4" name="Picture 3" descr="Aerial view of a stadium and a baseball field&#10;&#10;Description automatically generated">
            <a:extLst>
              <a:ext uri="{FF2B5EF4-FFF2-40B4-BE49-F238E27FC236}">
                <a16:creationId xmlns:a16="http://schemas.microsoft.com/office/drawing/2014/main" id="{C7696D49-F32F-D54A-E70B-9FD79E26D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980" y="879443"/>
            <a:ext cx="8612702" cy="586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33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20" y="934673"/>
            <a:ext cx="5006655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Winterset: </a:t>
            </a:r>
            <a:br>
              <a:rPr lang="en-US" dirty="0"/>
            </a:br>
            <a:r>
              <a:rPr lang="en-US" dirty="0"/>
              <a:t>Tuesday, </a:t>
            </a:r>
            <a:br>
              <a:rPr lang="en-US" dirty="0"/>
            </a:br>
            <a:r>
              <a:rPr lang="en-US" dirty="0"/>
              <a:t>23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17699" y="4368071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41.325004</a:t>
            </a:r>
          </a:p>
          <a:p>
            <a:r>
              <a:rPr lang="en-US" dirty="0"/>
              <a:t>Lon -94.023264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11520" y="2930084"/>
            <a:ext cx="304243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720 Husky Dr </a:t>
            </a:r>
            <a:r>
              <a:rPr lang="en-US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Winterset, IA</a:t>
            </a:r>
            <a:endParaRPr lang="en-US" dirty="0"/>
          </a:p>
        </p:txBody>
      </p:sp>
      <p:pic>
        <p:nvPicPr>
          <p:cNvPr id="11" name="Picture 10" descr="A satellite view of a city&#10;&#10;Description automatically generated">
            <a:extLst>
              <a:ext uri="{FF2B5EF4-FFF2-40B4-BE49-F238E27FC236}">
                <a16:creationId xmlns:a16="http://schemas.microsoft.com/office/drawing/2014/main" id="{C1858CBC-D535-D54E-D03A-884ADC0F6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956" y="396433"/>
            <a:ext cx="8767422" cy="606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2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20" y="934673"/>
            <a:ext cx="5006655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Winterset: </a:t>
            </a:r>
            <a:br>
              <a:rPr lang="en-US" dirty="0"/>
            </a:br>
            <a:r>
              <a:rPr lang="en-US" dirty="0"/>
              <a:t>Tuesday, </a:t>
            </a:r>
            <a:br>
              <a:rPr lang="en-US" dirty="0"/>
            </a:br>
            <a:r>
              <a:rPr lang="en-US" dirty="0"/>
              <a:t>23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17699" y="4368071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41.325004</a:t>
            </a:r>
          </a:p>
          <a:p>
            <a:r>
              <a:rPr lang="en-US" dirty="0"/>
              <a:t>Lon -94.023264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11520" y="2930084"/>
            <a:ext cx="304243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720 Husky Dr </a:t>
            </a:r>
            <a:r>
              <a:rPr lang="en-US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Winterset, IA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9C1345-5B1B-E8B1-8FF7-2B56D4E34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082" y="112871"/>
            <a:ext cx="8589918" cy="66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05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high school&#10;&#10;Description automatically generated">
            <a:extLst>
              <a:ext uri="{FF2B5EF4-FFF2-40B4-BE49-F238E27FC236}">
                <a16:creationId xmlns:a16="http://schemas.microsoft.com/office/drawing/2014/main" id="{3B379F68-D729-F822-3E03-ABCE39053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201" y="63500"/>
            <a:ext cx="6388100" cy="673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99" y="888375"/>
            <a:ext cx="5006655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Winterset: </a:t>
            </a:r>
            <a:br>
              <a:rPr lang="en-US" dirty="0"/>
            </a:br>
            <a:r>
              <a:rPr lang="en-US" dirty="0"/>
              <a:t>Tuesday, </a:t>
            </a:r>
            <a:br>
              <a:rPr lang="en-US" dirty="0"/>
            </a:br>
            <a:r>
              <a:rPr lang="en-US" dirty="0"/>
              <a:t>23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17699" y="4796334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41.325004</a:t>
            </a:r>
          </a:p>
          <a:p>
            <a:r>
              <a:rPr lang="en-US" dirty="0"/>
              <a:t>Lon -94.023264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17699" y="3730549"/>
            <a:ext cx="304243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720 Husky Dr </a:t>
            </a:r>
            <a:r>
              <a:rPr lang="en-US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Winterset, 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704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14" y="1015697"/>
            <a:ext cx="3216269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Knoxville: </a:t>
            </a:r>
            <a:br>
              <a:rPr lang="en-US" dirty="0"/>
            </a:br>
            <a:r>
              <a:rPr lang="en-US" dirty="0"/>
              <a:t>Wednesday</a:t>
            </a:r>
            <a:br>
              <a:rPr lang="en-US" dirty="0"/>
            </a:br>
            <a:r>
              <a:rPr lang="en-US" dirty="0"/>
              <a:t>24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61223" y="4727347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41.317444</a:t>
            </a:r>
          </a:p>
          <a:p>
            <a:r>
              <a:rPr lang="en-US" dirty="0"/>
              <a:t>Lon -93.115811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66280" y="3820381"/>
            <a:ext cx="323248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1811 W Madison St, Knoxville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76CB3-943F-6C35-BC90-C40F1A491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132" y="289366"/>
            <a:ext cx="8494225" cy="63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9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a city&#10;&#10;Description automatically generated">
            <a:extLst>
              <a:ext uri="{FF2B5EF4-FFF2-40B4-BE49-F238E27FC236}">
                <a16:creationId xmlns:a16="http://schemas.microsoft.com/office/drawing/2014/main" id="{43625155-CC37-5270-57EC-F6E2A1771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015" y="112871"/>
            <a:ext cx="7772400" cy="6754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14" y="1015697"/>
            <a:ext cx="3216269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Knoxville: </a:t>
            </a:r>
            <a:br>
              <a:rPr lang="en-US" dirty="0"/>
            </a:br>
            <a:r>
              <a:rPr lang="en-US" dirty="0"/>
              <a:t>Wednesday</a:t>
            </a:r>
            <a:br>
              <a:rPr lang="en-US" dirty="0"/>
            </a:br>
            <a:r>
              <a:rPr lang="en-US" dirty="0"/>
              <a:t>24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61223" y="4727347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41.317444</a:t>
            </a:r>
          </a:p>
          <a:p>
            <a:r>
              <a:rPr lang="en-US" dirty="0"/>
              <a:t>Lon -93.115811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66280" y="3820381"/>
            <a:ext cx="35787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1811 W Madison St, Knoxville, 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22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3" y="923099"/>
            <a:ext cx="2957936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Ottumwa: </a:t>
            </a:r>
            <a:br>
              <a:rPr lang="en-US" dirty="0"/>
            </a:br>
            <a:r>
              <a:rPr lang="en-US" dirty="0"/>
              <a:t>Thursday, </a:t>
            </a:r>
            <a:br>
              <a:rPr lang="en-US" dirty="0"/>
            </a:br>
            <a:r>
              <a:rPr lang="en-US" dirty="0"/>
              <a:t>25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61223" y="4785221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41.00884</a:t>
            </a:r>
          </a:p>
          <a:p>
            <a:r>
              <a:rPr lang="en-US" dirty="0"/>
              <a:t>Lon -92.427599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61223" y="3140074"/>
            <a:ext cx="281115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dirty="0"/>
              <a:t>Teal Dr, Ottumwa, IA</a:t>
            </a:r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A2D286C6-931C-0CCF-FEAE-3B7CB0211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377" y="710764"/>
            <a:ext cx="8688734" cy="543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5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erial view of a park&#10;&#10;Description automatically generated">
            <a:extLst>
              <a:ext uri="{FF2B5EF4-FFF2-40B4-BE49-F238E27FC236}">
                <a16:creationId xmlns:a16="http://schemas.microsoft.com/office/drawing/2014/main" id="{019F4FCD-0FD9-F64F-1467-00CC6BB50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139" y="459374"/>
            <a:ext cx="8741861" cy="5939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3" y="923099"/>
            <a:ext cx="2957936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Ottumwa: </a:t>
            </a:r>
            <a:br>
              <a:rPr lang="en-US" dirty="0"/>
            </a:br>
            <a:r>
              <a:rPr lang="en-US" dirty="0"/>
              <a:t>Thursday, </a:t>
            </a:r>
            <a:br>
              <a:rPr lang="en-US" dirty="0"/>
            </a:br>
            <a:r>
              <a:rPr lang="en-US" dirty="0"/>
              <a:t>25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61223" y="4785221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41.00884</a:t>
            </a:r>
          </a:p>
          <a:p>
            <a:r>
              <a:rPr lang="en-US" dirty="0"/>
              <a:t>Lon -92.427599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61223" y="3140074"/>
            <a:ext cx="281115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dirty="0"/>
              <a:t>Teal Dr, Ottumwa, IA</a:t>
            </a:r>
          </a:p>
        </p:txBody>
      </p:sp>
    </p:spTree>
    <p:extLst>
      <p:ext uri="{BB962C8B-B14F-4D97-AF65-F5344CB8AC3E}">
        <p14:creationId xmlns:p14="http://schemas.microsoft.com/office/powerpoint/2010/main" val="4195424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2" y="923099"/>
            <a:ext cx="3597319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Mount Pleasant: </a:t>
            </a:r>
            <a:br>
              <a:rPr lang="en-US" dirty="0"/>
            </a:br>
            <a:r>
              <a:rPr lang="en-US" dirty="0"/>
              <a:t>Friday, </a:t>
            </a:r>
            <a:br>
              <a:rPr lang="en-US" dirty="0"/>
            </a:br>
            <a:r>
              <a:rPr lang="en-US" dirty="0"/>
              <a:t>26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61223" y="4785221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40.959706</a:t>
            </a:r>
          </a:p>
          <a:p>
            <a:r>
              <a:rPr lang="en-US" dirty="0"/>
              <a:t>Lon -91.545891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61223" y="3140074"/>
            <a:ext cx="301159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dirty="0"/>
              <a:t>600 E Webster St. Mt Pleasant</a:t>
            </a:r>
          </a:p>
          <a:p>
            <a:endParaRPr lang="en-US" dirty="0"/>
          </a:p>
        </p:txBody>
      </p:sp>
      <p:pic>
        <p:nvPicPr>
          <p:cNvPr id="21" name="Picture 20" descr="A map of a city&#10;&#10;Description automatically generated">
            <a:extLst>
              <a:ext uri="{FF2B5EF4-FFF2-40B4-BE49-F238E27FC236}">
                <a16:creationId xmlns:a16="http://schemas.microsoft.com/office/drawing/2014/main" id="{6008D755-A619-6F18-7132-B0BBAC655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138" y="727570"/>
            <a:ext cx="7772400" cy="540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95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2" y="923099"/>
            <a:ext cx="3597319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Mount Pleasant: </a:t>
            </a:r>
            <a:br>
              <a:rPr lang="en-US" dirty="0"/>
            </a:br>
            <a:r>
              <a:rPr lang="en-US" dirty="0"/>
              <a:t>Friday, </a:t>
            </a:r>
            <a:br>
              <a:rPr lang="en-US" dirty="0"/>
            </a:br>
            <a:r>
              <a:rPr lang="en-US" dirty="0"/>
              <a:t>26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61223" y="4785221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40.959706</a:t>
            </a:r>
          </a:p>
          <a:p>
            <a:r>
              <a:rPr lang="en-US" dirty="0"/>
              <a:t>Lon -91.545891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61223" y="3140074"/>
            <a:ext cx="301159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dirty="0"/>
              <a:t>600 E Webster St. Mt Pleasant</a:t>
            </a:r>
          </a:p>
          <a:p>
            <a:endParaRPr lang="en-US" dirty="0"/>
          </a:p>
        </p:txBody>
      </p:sp>
      <p:pic>
        <p:nvPicPr>
          <p:cNvPr id="19" name="Picture 18" descr="Aerial view of a neighborhood&#10;&#10;Description automatically generated">
            <a:extLst>
              <a:ext uri="{FF2B5EF4-FFF2-40B4-BE49-F238E27FC236}">
                <a16:creationId xmlns:a16="http://schemas.microsoft.com/office/drawing/2014/main" id="{5F6AEFF2-B919-EE1C-A596-07FA3F611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43" y="923099"/>
            <a:ext cx="7772400" cy="540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22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32FA-6E5A-4CE2-5576-3F3F2B91D7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Campsite Imagery and Locations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8505A-7B78-E1E9-B60B-CD0747A9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Version: 19 June 2024</a:t>
            </a:r>
          </a:p>
        </p:txBody>
      </p:sp>
    </p:spTree>
    <p:extLst>
      <p:ext uri="{BB962C8B-B14F-4D97-AF65-F5344CB8AC3E}">
        <p14:creationId xmlns:p14="http://schemas.microsoft.com/office/powerpoint/2010/main" val="4098997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2" y="923099"/>
            <a:ext cx="3597319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Burlington: </a:t>
            </a:r>
            <a:br>
              <a:rPr lang="en-US" dirty="0"/>
            </a:br>
            <a:r>
              <a:rPr lang="en-US" dirty="0"/>
              <a:t>Saturday, </a:t>
            </a:r>
            <a:br>
              <a:rPr lang="en-US" dirty="0"/>
            </a:br>
            <a:r>
              <a:rPr lang="en-US" dirty="0"/>
              <a:t>27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61223" y="4785221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40.814984</a:t>
            </a:r>
          </a:p>
          <a:p>
            <a:r>
              <a:rPr lang="en-US" dirty="0"/>
              <a:t>Lon -91.109077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61223" y="3140074"/>
            <a:ext cx="281115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dirty="0"/>
              <a:t>High St Burlington, IA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06688-AC52-622D-100E-EC532F9C2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170" y="498722"/>
            <a:ext cx="8430830" cy="58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63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2" y="923099"/>
            <a:ext cx="3597319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Burlington: </a:t>
            </a:r>
            <a:br>
              <a:rPr lang="en-US" dirty="0"/>
            </a:br>
            <a:r>
              <a:rPr lang="en-US" dirty="0"/>
              <a:t>Saturday, </a:t>
            </a:r>
            <a:br>
              <a:rPr lang="en-US" dirty="0"/>
            </a:br>
            <a:r>
              <a:rPr lang="en-US" dirty="0"/>
              <a:t>27 July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61223" y="3140074"/>
            <a:ext cx="281115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dirty="0"/>
              <a:t>High St  Burlington, IA</a:t>
            </a:r>
          </a:p>
          <a:p>
            <a:endParaRPr lang="en-US" dirty="0"/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BA87B07F-941F-98EB-DBBD-AE9F315ED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152" y="0"/>
            <a:ext cx="5812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88A345-D688-58E0-FFE9-210E3F495117}"/>
              </a:ext>
            </a:extLst>
          </p:cNvPr>
          <p:cNvSpPr txBox="1"/>
          <p:nvPr/>
        </p:nvSpPr>
        <p:spPr>
          <a:xfrm>
            <a:off x="361223" y="4785221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40.814984</a:t>
            </a:r>
          </a:p>
          <a:p>
            <a:r>
              <a:rPr lang="en-US" dirty="0"/>
              <a:t>Lon -91.109077</a:t>
            </a:r>
          </a:p>
        </p:txBody>
      </p:sp>
    </p:spTree>
    <p:extLst>
      <p:ext uri="{BB962C8B-B14F-4D97-AF65-F5344CB8AC3E}">
        <p14:creationId xmlns:p14="http://schemas.microsoft.com/office/powerpoint/2010/main" val="2043767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2" y="923099"/>
            <a:ext cx="3597319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Burlington: </a:t>
            </a:r>
            <a:br>
              <a:rPr lang="en-US" dirty="0"/>
            </a:br>
            <a:r>
              <a:rPr lang="en-US" dirty="0"/>
              <a:t>Saturday, </a:t>
            </a:r>
            <a:br>
              <a:rPr lang="en-US" dirty="0"/>
            </a:br>
            <a:r>
              <a:rPr lang="en-US" dirty="0"/>
              <a:t>27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61223" y="4785221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40.814984</a:t>
            </a:r>
          </a:p>
          <a:p>
            <a:r>
              <a:rPr lang="en-US" dirty="0"/>
              <a:t>Lon -91.109077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61223" y="3140074"/>
            <a:ext cx="281115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dirty="0"/>
              <a:t>High St Burlington, IA</a:t>
            </a:r>
          </a:p>
          <a:p>
            <a:endParaRPr lang="en-US" dirty="0"/>
          </a:p>
        </p:txBody>
      </p:sp>
      <p:pic>
        <p:nvPicPr>
          <p:cNvPr id="9" name="Picture 8" descr="Aerial view of a city&#10;&#10;Description automatically generated">
            <a:extLst>
              <a:ext uri="{FF2B5EF4-FFF2-40B4-BE49-F238E27FC236}">
                <a16:creationId xmlns:a16="http://schemas.microsoft.com/office/drawing/2014/main" id="{43D59F58-05A3-4448-1658-040F91AF2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409" y="541055"/>
            <a:ext cx="8309030" cy="57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10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5D881-AB45-C62E-1CE7-2A6F2E3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267857" cy="2239179"/>
          </a:xfrm>
        </p:spPr>
        <p:txBody>
          <a:bodyPr>
            <a:normAutofit/>
          </a:bodyPr>
          <a:lstStyle/>
          <a:p>
            <a:r>
              <a:rPr lang="en-US" sz="3200" dirty="0"/>
              <a:t>Departure Day: Saturday, 20 July 2024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DF0F88D0-027E-4442-4B9B-D4CC677A9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641" y="366485"/>
            <a:ext cx="8514359" cy="61250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0A1C1B-77E4-2C1F-8953-38E6B695937B}"/>
              </a:ext>
            </a:extLst>
          </p:cNvPr>
          <p:cNvSpPr txBox="1"/>
          <p:nvPr/>
        </p:nvSpPr>
        <p:spPr>
          <a:xfrm>
            <a:off x="274209" y="2986268"/>
            <a:ext cx="3403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Waterloo, IA</a:t>
            </a:r>
          </a:p>
          <a:p>
            <a:r>
              <a:rPr lang="en-US" dirty="0"/>
              <a:t>Central Middle School</a:t>
            </a:r>
          </a:p>
          <a:p>
            <a:r>
              <a:rPr lang="en-US" dirty="0"/>
              <a:t>Street Address: 1350 </a:t>
            </a:r>
            <a:r>
              <a:rPr lang="en-US" dirty="0" err="1"/>
              <a:t>Katoski</a:t>
            </a:r>
            <a:r>
              <a:rPr lang="en-US" dirty="0"/>
              <a:t> Drive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6D9657-4D21-F713-C8C5-C5832E6F6540}"/>
              </a:ext>
            </a:extLst>
          </p:cNvPr>
          <p:cNvSpPr txBox="1"/>
          <p:nvPr/>
        </p:nvSpPr>
        <p:spPr>
          <a:xfrm>
            <a:off x="274209" y="4120587"/>
            <a:ext cx="1799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Coordinates:</a:t>
            </a:r>
          </a:p>
          <a:p>
            <a:r>
              <a:rPr lang="en-US" dirty="0"/>
              <a:t>Lat  42.494844</a:t>
            </a:r>
          </a:p>
          <a:p>
            <a:r>
              <a:rPr lang="en-US" dirty="0"/>
              <a:t>Lon -92.396801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E2F1D8-E755-4ABF-957C-CDCFDE1D91E1}"/>
              </a:ext>
            </a:extLst>
          </p:cNvPr>
          <p:cNvSpPr txBox="1"/>
          <p:nvPr/>
        </p:nvSpPr>
        <p:spPr>
          <a:xfrm>
            <a:off x="274208" y="527429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Loading Starts 7:00 am</a:t>
            </a:r>
          </a:p>
          <a:p>
            <a:r>
              <a:rPr lang="en-US" dirty="0"/>
              <a:t>All Checked in 8:00 am</a:t>
            </a:r>
          </a:p>
        </p:txBody>
      </p:sp>
    </p:spTree>
    <p:extLst>
      <p:ext uri="{BB962C8B-B14F-4D97-AF65-F5344CB8AC3E}">
        <p14:creationId xmlns:p14="http://schemas.microsoft.com/office/powerpoint/2010/main" val="387101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5D881-AB45-C62E-1CE7-2A6F2E3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267857" cy="2239179"/>
          </a:xfrm>
        </p:spPr>
        <p:txBody>
          <a:bodyPr>
            <a:normAutofit/>
          </a:bodyPr>
          <a:lstStyle/>
          <a:p>
            <a:r>
              <a:rPr lang="en-US" sz="3200" dirty="0"/>
              <a:t>Departure Day: Saturday, 20 July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0A1C1B-77E4-2C1F-8953-38E6B695937B}"/>
              </a:ext>
            </a:extLst>
          </p:cNvPr>
          <p:cNvSpPr txBox="1"/>
          <p:nvPr/>
        </p:nvSpPr>
        <p:spPr>
          <a:xfrm>
            <a:off x="274209" y="2986268"/>
            <a:ext cx="3403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Waterloo, IA</a:t>
            </a:r>
          </a:p>
          <a:p>
            <a:r>
              <a:rPr lang="en-US" dirty="0"/>
              <a:t>Central Middle School</a:t>
            </a:r>
          </a:p>
          <a:p>
            <a:r>
              <a:rPr lang="en-US" dirty="0"/>
              <a:t>Street Address: 1350 </a:t>
            </a:r>
            <a:r>
              <a:rPr lang="en-US" dirty="0" err="1"/>
              <a:t>Katoski</a:t>
            </a:r>
            <a:r>
              <a:rPr lang="en-US" dirty="0"/>
              <a:t> Drive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6D9657-4D21-F713-C8C5-C5832E6F6540}"/>
              </a:ext>
            </a:extLst>
          </p:cNvPr>
          <p:cNvSpPr txBox="1"/>
          <p:nvPr/>
        </p:nvSpPr>
        <p:spPr>
          <a:xfrm>
            <a:off x="274209" y="4120587"/>
            <a:ext cx="1799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Coordinates:</a:t>
            </a:r>
          </a:p>
          <a:p>
            <a:r>
              <a:rPr lang="en-US" dirty="0"/>
              <a:t>Lat  42.494844</a:t>
            </a:r>
          </a:p>
          <a:p>
            <a:r>
              <a:rPr lang="en-US" dirty="0"/>
              <a:t>Lon -92.396801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E2F1D8-E755-4ABF-957C-CDCFDE1D91E1}"/>
              </a:ext>
            </a:extLst>
          </p:cNvPr>
          <p:cNvSpPr txBox="1"/>
          <p:nvPr/>
        </p:nvSpPr>
        <p:spPr>
          <a:xfrm>
            <a:off x="274208" y="527429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Loading Starts 7:00 am</a:t>
            </a:r>
          </a:p>
          <a:p>
            <a:r>
              <a:rPr lang="en-US" dirty="0"/>
              <a:t>All Checked in 8:00 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5599E-5082-FF99-E558-2D29A811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549" y="145608"/>
            <a:ext cx="7629242" cy="653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03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99" y="43507"/>
            <a:ext cx="7286867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Glenwood: Saturday, 20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17699" y="2299941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41.047973</a:t>
            </a:r>
          </a:p>
          <a:p>
            <a:r>
              <a:rPr lang="en-US" dirty="0"/>
              <a:t>Lon -95.732695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17699" y="949860"/>
            <a:ext cx="24438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Approx. Street Address: </a:t>
            </a:r>
          </a:p>
          <a:p>
            <a:r>
              <a:rPr lang="en-US" dirty="0"/>
              <a:t>101 Sharp 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E2E57-3519-4A38-FEE1-5C481A91A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573" y="949860"/>
            <a:ext cx="9195199" cy="56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86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a road and a park&#10;&#10;Description automatically generated with medium confidence">
            <a:extLst>
              <a:ext uri="{FF2B5EF4-FFF2-40B4-BE49-F238E27FC236}">
                <a16:creationId xmlns:a16="http://schemas.microsoft.com/office/drawing/2014/main" id="{96A95C4B-E3A8-13B3-E770-079989C25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328" y="53481"/>
            <a:ext cx="9951394" cy="6761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99" y="43507"/>
            <a:ext cx="7286867" cy="9411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Glenwood: Saturday, 20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17699" y="2299941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41.047973</a:t>
            </a:r>
          </a:p>
          <a:p>
            <a:r>
              <a:rPr lang="en-US" dirty="0"/>
              <a:t>Lon -95.732695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17699" y="949860"/>
            <a:ext cx="24438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Approx. Street Address: </a:t>
            </a:r>
          </a:p>
          <a:p>
            <a:r>
              <a:rPr lang="en-US" dirty="0"/>
              <a:t>101 Sharp St.</a:t>
            </a:r>
          </a:p>
        </p:txBody>
      </p:sp>
    </p:spTree>
    <p:extLst>
      <p:ext uri="{BB962C8B-B14F-4D97-AF65-F5344CB8AC3E}">
        <p14:creationId xmlns:p14="http://schemas.microsoft.com/office/powerpoint/2010/main" val="295100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99" y="112871"/>
            <a:ext cx="7286867" cy="94116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Red Oak: Sunday, 21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61223" y="1810527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41.017225</a:t>
            </a:r>
          </a:p>
          <a:p>
            <a:r>
              <a:rPr lang="en-US" dirty="0"/>
              <a:t>Lon -95.221380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17699" y="1054032"/>
            <a:ext cx="281115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dirty="0"/>
              <a:t>Water Tower, Red Oak, IA</a:t>
            </a:r>
          </a:p>
        </p:txBody>
      </p:sp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61C3CAD7-59F5-BFFC-8585-05C7C35D8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689" y="1008766"/>
            <a:ext cx="8588432" cy="573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8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99" y="112871"/>
            <a:ext cx="7286867" cy="94116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Red Oak: Sunday, 21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61223" y="1810527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41.017225</a:t>
            </a:r>
          </a:p>
          <a:p>
            <a:r>
              <a:rPr lang="en-US" dirty="0"/>
              <a:t>Lon -95.221380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17699" y="1054032"/>
            <a:ext cx="281115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</a:t>
            </a:r>
          </a:p>
          <a:p>
            <a:r>
              <a:rPr lang="en-US" dirty="0"/>
              <a:t>Water Tower, Red Oak, IA</a:t>
            </a:r>
          </a:p>
        </p:txBody>
      </p:sp>
      <p:pic>
        <p:nvPicPr>
          <p:cNvPr id="5" name="Picture 4" descr="Aerial view of a park&#10;&#10;Description automatically generated">
            <a:extLst>
              <a:ext uri="{FF2B5EF4-FFF2-40B4-BE49-F238E27FC236}">
                <a16:creationId xmlns:a16="http://schemas.microsoft.com/office/drawing/2014/main" id="{0F42D61C-CE18-665B-46E2-A6E394CD1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423" y="1250802"/>
            <a:ext cx="8466878" cy="53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1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6BDD-2D99-20F3-0305-3B75B61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99" y="112871"/>
            <a:ext cx="7286867" cy="94116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Atlantic: Monday, 22 July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FBA3-98B0-3387-7B00-50E0BE1059A6}"/>
              </a:ext>
            </a:extLst>
          </p:cNvPr>
          <p:cNvSpPr txBox="1"/>
          <p:nvPr/>
        </p:nvSpPr>
        <p:spPr>
          <a:xfrm>
            <a:off x="317699" y="2179859"/>
            <a:ext cx="17366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Coordinates</a:t>
            </a:r>
          </a:p>
          <a:p>
            <a:r>
              <a:rPr lang="en-US" dirty="0"/>
              <a:t>Lat 41.398435</a:t>
            </a:r>
          </a:p>
          <a:p>
            <a:r>
              <a:rPr lang="en-US" dirty="0"/>
              <a:t>Lon -95.006273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C8F13-24F6-86E2-AD7B-E89FFF2D806D}"/>
              </a:ext>
            </a:extLst>
          </p:cNvPr>
          <p:cNvSpPr txBox="1"/>
          <p:nvPr/>
        </p:nvSpPr>
        <p:spPr>
          <a:xfrm>
            <a:off x="317699" y="1054032"/>
            <a:ext cx="287367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Approximate Street Address:</a:t>
            </a:r>
          </a:p>
          <a:p>
            <a:r>
              <a:rPr lang="en-US" dirty="0"/>
              <a:t>1100 Linn St, Atlantic, IA</a:t>
            </a:r>
          </a:p>
        </p:txBody>
      </p:sp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F734D7F1-C5E9-3AB3-91A1-E5465F9BF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800" y="1377197"/>
            <a:ext cx="8643532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27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551</Words>
  <Application>Microsoft Macintosh PowerPoint</Application>
  <PresentationFormat>Widescreen</PresentationFormat>
  <Paragraphs>132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</vt:lpstr>
      <vt:lpstr>Calibri</vt:lpstr>
      <vt:lpstr>Calibri Light</vt:lpstr>
      <vt:lpstr>Office Theme</vt:lpstr>
      <vt:lpstr>Bob Recker Deb Bartels 19 June 2024</vt:lpstr>
      <vt:lpstr>Campsite Imagery and Locations</vt:lpstr>
      <vt:lpstr>Departure Day: Saturday, 20 July 2024</vt:lpstr>
      <vt:lpstr>Departure Day: Saturday, 20 July 2024</vt:lpstr>
      <vt:lpstr>Glenwood: Saturday, 20 July 2024</vt:lpstr>
      <vt:lpstr>Glenwood: Saturday, 20 July 2024</vt:lpstr>
      <vt:lpstr>Red Oak: Sunday, 21 July 2024</vt:lpstr>
      <vt:lpstr>Red Oak: Sunday, 21 July 2024</vt:lpstr>
      <vt:lpstr>Atlantic: Monday, 22 July 2024</vt:lpstr>
      <vt:lpstr>Atlantic: Monday, 22 July 2024</vt:lpstr>
      <vt:lpstr>Winterset:  Tuesday,  23 July 2024</vt:lpstr>
      <vt:lpstr>Winterset:  Tuesday,  23 July 2024</vt:lpstr>
      <vt:lpstr>Winterset:  Tuesday,  23 July 2024</vt:lpstr>
      <vt:lpstr>Knoxville:  Wednesday 24 July 2024</vt:lpstr>
      <vt:lpstr>Knoxville:  Wednesday 24 July 2024</vt:lpstr>
      <vt:lpstr>Ottumwa:  Thursday,  25 July 2024</vt:lpstr>
      <vt:lpstr>Ottumwa:  Thursday,  25 July 2024</vt:lpstr>
      <vt:lpstr>Mount Pleasant:  Friday,  26 July 2024</vt:lpstr>
      <vt:lpstr>Mount Pleasant:  Friday,  26 July 2024</vt:lpstr>
      <vt:lpstr>Burlington:  Saturday,  27 July 2024</vt:lpstr>
      <vt:lpstr>Burlington:  Saturday,  27 July 2024</vt:lpstr>
      <vt:lpstr>Burlington:  Saturday,  27 July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Recker</dc:creator>
  <cp:lastModifiedBy>Robert Recker</cp:lastModifiedBy>
  <cp:revision>14</cp:revision>
  <dcterms:created xsi:type="dcterms:W3CDTF">2024-06-19T11:17:33Z</dcterms:created>
  <dcterms:modified xsi:type="dcterms:W3CDTF">2024-06-20T06:55:09Z</dcterms:modified>
</cp:coreProperties>
</file>